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3"/>
  </p:normalViewPr>
  <p:slideViewPr>
    <p:cSldViewPr snapToGrid="0" snapToObjects="1">
      <p:cViewPr>
        <p:scale>
          <a:sx n="81" d="100"/>
          <a:sy n="81" d="100"/>
        </p:scale>
        <p:origin x="175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2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4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94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233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0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83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4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7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99312-5C8B-1641-9A0F-4CA46CEB8736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7BD06-5C2D-4547-A7A5-355ED8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39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779" y="1804761"/>
            <a:ext cx="7188422" cy="49586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453" y="99427"/>
            <a:ext cx="3582415" cy="26959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98" y="1447379"/>
            <a:ext cx="3993767" cy="531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10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Elaouadi, Farid</dc:creator>
  <cp:lastModifiedBy>Elaouadi, Farid</cp:lastModifiedBy>
  <cp:revision>1</cp:revision>
  <dcterms:created xsi:type="dcterms:W3CDTF">2019-10-22T15:51:12Z</dcterms:created>
  <dcterms:modified xsi:type="dcterms:W3CDTF">2019-10-22T15:56:06Z</dcterms:modified>
</cp:coreProperties>
</file>

<file path=docProps/thumbnail.jpeg>
</file>